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93" r:id="rId2"/>
    <p:sldId id="295" r:id="rId3"/>
    <p:sldId id="256" r:id="rId4"/>
    <p:sldId id="291" r:id="rId5"/>
    <p:sldId id="289" r:id="rId6"/>
    <p:sldId id="290" r:id="rId7"/>
    <p:sldId id="292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71" r:id="rId21"/>
    <p:sldId id="272" r:id="rId22"/>
    <p:sldId id="273" r:id="rId23"/>
    <p:sldId id="274" r:id="rId24"/>
    <p:sldId id="275" r:id="rId25"/>
    <p:sldId id="276" r:id="rId26"/>
    <p:sldId id="269" r:id="rId27"/>
    <p:sldId id="277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70" r:id="rId36"/>
    <p:sldId id="278" r:id="rId37"/>
    <p:sldId id="288" r:id="rId38"/>
    <p:sldId id="286" r:id="rId39"/>
    <p:sldId id="28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09BF8-945F-424C-87D9-A7A91EB1DAAB}" type="datetimeFigureOut">
              <a:rPr lang="en-US" smtClean="0"/>
              <a:t>26/11/16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10B3F-5A48-654F-9D18-33A33CCE8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1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BA13C-7C8B-F74B-AB90-E593FC6FB1EF}" type="datetimeFigureOut">
              <a:rPr lang="en-US" smtClean="0"/>
              <a:t>25/11/16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DCCA-59C0-3847-8374-6D9F18618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48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BA13C-7C8B-F74B-AB90-E593FC6FB1EF}" type="datetimeFigureOut">
              <a:rPr lang="en-US" smtClean="0"/>
              <a:t>25/11/16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DCCA-59C0-3847-8374-6D9F18618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83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BA13C-7C8B-F74B-AB90-E593FC6FB1EF}" type="datetimeFigureOut">
              <a:rPr lang="en-US" smtClean="0"/>
              <a:t>25/11/16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DCCA-59C0-3847-8374-6D9F18618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2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615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BA13C-7C8B-F74B-AB90-E593FC6FB1EF}" type="datetimeFigureOut">
              <a:rPr lang="en-US" smtClean="0"/>
              <a:t>25/11/16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DCCA-59C0-3847-8374-6D9F18618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29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BA13C-7C8B-F74B-AB90-E593FC6FB1EF}" type="datetimeFigureOut">
              <a:rPr lang="en-US" smtClean="0"/>
              <a:t>25/11/16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DCCA-59C0-3847-8374-6D9F18618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1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BA13C-7C8B-F74B-AB90-E593FC6FB1EF}" type="datetimeFigureOut">
              <a:rPr lang="en-US" smtClean="0"/>
              <a:t>25/11/16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DCCA-59C0-3847-8374-6D9F18618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78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BA13C-7C8B-F74B-AB90-E593FC6FB1EF}" type="datetimeFigureOut">
              <a:rPr lang="en-US" smtClean="0"/>
              <a:t>25/11/16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DCCA-59C0-3847-8374-6D9F18618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63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BA13C-7C8B-F74B-AB90-E593FC6FB1EF}" type="datetimeFigureOut">
              <a:rPr lang="en-US" smtClean="0"/>
              <a:t>25/11/16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DCCA-59C0-3847-8374-6D9F18618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44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BA13C-7C8B-F74B-AB90-E593FC6FB1EF}" type="datetimeFigureOut">
              <a:rPr lang="en-US" smtClean="0"/>
              <a:t>25/11/16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DCCA-59C0-3847-8374-6D9F18618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11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BA13C-7C8B-F74B-AB90-E593FC6FB1EF}" type="datetimeFigureOut">
              <a:rPr lang="en-US" smtClean="0"/>
              <a:t>25/11/16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DCCA-59C0-3847-8374-6D9F18618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40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BA13C-7C8B-F74B-AB90-E593FC6FB1EF}" type="datetimeFigureOut">
              <a:rPr lang="en-US" smtClean="0"/>
              <a:t>25/11/16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BDCCA-59C0-3847-8374-6D9F18618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6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BA13C-7C8B-F74B-AB90-E593FC6FB1EF}" type="datetimeFigureOut">
              <a:rPr lang="en-US" smtClean="0"/>
              <a:t>25/11/16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BDCCA-59C0-3847-8374-6D9F18618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3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6.22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10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5 at 09.52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20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5 at 09.53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6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5 at 09.54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2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5 at 09.56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39"/>
            <a:ext cx="9144000" cy="640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8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5 at 09.54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5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11-25 at 09.54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6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5 at 09.55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4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2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5 at 09.55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0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23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5 at 09.56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87"/>
            <a:ext cx="9144000" cy="635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8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5.47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7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9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1-05 at 11.35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5744275" cy="537321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GB" smtClean="0"/>
              <a:t>http://archaeologydataservice.ac.uk</a:t>
            </a:r>
            <a:endParaRPr lang="en-GB"/>
          </a:p>
        </p:txBody>
      </p:sp>
      <p:pic>
        <p:nvPicPr>
          <p:cNvPr id="5" name="Picture 3" descr="ariadne-europe-map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276872"/>
            <a:ext cx="4716016" cy="396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6260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5.50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7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5.51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819"/>
            <a:ext cx="9144000" cy="65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17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5.54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336"/>
            <a:ext cx="9144000" cy="65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60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5.54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4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43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5.55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772"/>
            <a:ext cx="9144000" cy="65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38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5.56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27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5.47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467"/>
            <a:ext cx="9144000" cy="657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8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5.59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30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6.00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5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89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6.01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030"/>
            <a:ext cx="9144000" cy="65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81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1-25 at 09.48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8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6.03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5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51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6.04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53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6.06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236"/>
            <a:ext cx="9144000" cy="652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83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6.08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6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93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6.09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121"/>
            <a:ext cx="9144000" cy="640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98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5.47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467"/>
            <a:ext cx="9144000" cy="657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05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6.11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5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83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6.15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0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78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6.14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8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66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6.14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940"/>
            <a:ext cx="9144000" cy="63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5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6.17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98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6.19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340"/>
            <a:ext cx="9144000" cy="62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9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6 at 16.19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58"/>
            <a:ext cx="9144000" cy="639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78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1-25 at 09.48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07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5 at 09.49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4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5 at 09.52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5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50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1827</TotalTime>
  <Words>5</Words>
  <Application>Microsoft Macintosh PowerPoint</Application>
  <PresentationFormat>On-screen Show (4:3)</PresentationFormat>
  <Paragraphs>1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York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 Richards</dc:creator>
  <cp:lastModifiedBy>Julian Richards</cp:lastModifiedBy>
  <cp:revision>7</cp:revision>
  <dcterms:created xsi:type="dcterms:W3CDTF">2016-11-25T09:57:48Z</dcterms:created>
  <dcterms:modified xsi:type="dcterms:W3CDTF">2016-11-26T16:25:06Z</dcterms:modified>
</cp:coreProperties>
</file>